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85045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5512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84118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4429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0103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70347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89095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98488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7248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796232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955224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0729D-D1EA-44AD-A073-6D7EACE5F77D}" type="datetimeFigureOut">
              <a:rPr lang="zh-CN" altLang="en-US" smtClean="0"/>
              <a:pPr/>
              <a:t>2017/12/6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271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ikr.com/neccs/20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24"/>
          <p:cNvSpPr>
            <a:spLocks noChangeArrowheads="1"/>
          </p:cNvSpPr>
          <p:nvPr/>
        </p:nvSpPr>
        <p:spPr bwMode="auto">
          <a:xfrm>
            <a:off x="0" y="2000951"/>
            <a:ext cx="12195175" cy="3018024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 b="1"/>
          </a:p>
        </p:txBody>
      </p:sp>
      <p:sp>
        <p:nvSpPr>
          <p:cNvPr id="5" name="Shape 125"/>
          <p:cNvSpPr txBox="1">
            <a:spLocks noChangeArrowheads="1"/>
          </p:cNvSpPr>
          <p:nvPr/>
        </p:nvSpPr>
        <p:spPr>
          <a:xfrm>
            <a:off x="508747" y="2411086"/>
            <a:ext cx="11174506" cy="2197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全国</a:t>
            </a:r>
            <a:r>
              <a:rPr lang="zh-CN" altLang="en-US" sz="5400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大学生</a:t>
            </a:r>
            <a:r>
              <a:rPr lang="zh-CN" altLang="en-US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英语</a:t>
            </a:r>
            <a:r>
              <a:rPr lang="zh-CN" altLang="en-US" sz="5400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竞赛（</a:t>
            </a:r>
            <a:r>
              <a:rPr lang="en-US" altLang="zh-CN" sz="5400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NECCS</a:t>
            </a:r>
            <a:r>
              <a:rPr lang="zh-CN" altLang="en-US" sz="5400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）</a:t>
            </a:r>
            <a: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/>
            </a:r>
            <a:b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</a:br>
            <a:endParaRPr lang="en-US" altLang="zh-CN" sz="2000" dirty="0" smtClean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Helvetica Light" charset="0"/>
            </a:endParaRPr>
          </a:p>
          <a:p>
            <a:pPr algn="ctr"/>
            <a:r>
              <a:rPr lang="zh-CN" altLang="en-US" sz="3600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在线</a:t>
            </a:r>
            <a:r>
              <a:rPr lang="zh-CN" altLang="en-US" sz="36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 Light" charset="0"/>
              </a:rPr>
              <a:t>报名流程</a:t>
            </a:r>
            <a:endParaRPr lang="zh-CN" altLang="zh-CN" sz="36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Helvetica Light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902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    注册账号</a:t>
            </a:r>
            <a:endParaRPr lang="zh-CN" altLang="zh-CN" dirty="0" smtClean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95086" y="1849222"/>
            <a:ext cx="4020457" cy="41887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000" dirty="0" smtClean="0"/>
              <a:t>登录全国大学生英语竞赛报名网址（</a:t>
            </a:r>
            <a:r>
              <a:rPr lang="en-US" altLang="zh-CN" sz="2000" dirty="0" smtClean="0">
                <a:hlinkClick r:id="rId3"/>
              </a:rPr>
              <a:t>www.saikr.com/neccs/2</a:t>
            </a:r>
            <a:r>
              <a:rPr lang="en-US" altLang="zh-CN" sz="2000" dirty="0" smtClean="0">
                <a:hlinkClick r:id="rId3"/>
              </a:rPr>
              <a:t>018</a:t>
            </a:r>
            <a:r>
              <a:rPr lang="zh-CN" altLang="en-US" sz="2000" dirty="0" smtClean="0"/>
              <a:t>）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 smtClean="0"/>
              <a:t>点击“赛区入口”，选择自己学校所在的赛区，点击“各校入口”，选择自己在学校的报名页面；</a:t>
            </a: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 smtClean="0"/>
              <a:t>点击右图右下方的“立即报名”按钮，进入报名和缴费页面。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 marL="0" indent="0">
              <a:buNone/>
            </a:pPr>
            <a:r>
              <a:rPr lang="zh-CN" altLang="en-US" sz="2000" b="1" dirty="0" smtClean="0"/>
              <a:t>注意</a:t>
            </a:r>
            <a:r>
              <a:rPr lang="zh-CN" altLang="en-US" sz="2000" dirty="0" smtClean="0"/>
              <a:t>  英语竞赛报名需要注册，主要有两点：第一，便于参赛者在个人报名页面下载准考证；第二，便于参赛者查看自己的报名信息。</a:t>
            </a:r>
            <a:endParaRPr lang="en-US" altLang="zh-CN" sz="20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9639" y="1689565"/>
            <a:ext cx="5597562" cy="349006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5219" y="2686901"/>
            <a:ext cx="5605879" cy="34900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8863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    在线报名</a:t>
            </a:r>
            <a:endParaRPr lang="zh-CN" altLang="zh-CN" dirty="0" smtClean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83772" y="2398092"/>
            <a:ext cx="4020457" cy="3404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参赛者按照组委会要求填写字段，根据自己的专业仔细选择报考类别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校区选择一项关系到自己考场设置，请根据自己实际所在的校区选择该项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填写完后，点击“下一步”按钮，跳转到交费页面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542" y="1541463"/>
            <a:ext cx="5239657" cy="5118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1091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    在线交费 </a:t>
            </a:r>
            <a:r>
              <a:rPr lang="en-US" altLang="zh-CN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I</a:t>
            </a:r>
            <a:endParaRPr lang="zh-CN" altLang="zh-CN" dirty="0" smtClean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11200" y="2331645"/>
            <a:ext cx="4020457" cy="3452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认真核对自己的信息，确认无误后，点击“立即支付”按钮</a:t>
            </a:r>
            <a:r>
              <a:rPr lang="zh-CN" altLang="en-US" sz="2000" dirty="0" smtClean="0"/>
              <a:t>；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交费成功后，个人报名信息将无法修改，并且组委会不允许以任何理由退赛</a:t>
            </a:r>
            <a:r>
              <a:rPr lang="zh-CN" altLang="en-US" sz="2000" dirty="0"/>
              <a:t>。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点击“返回下一步”，即可修改自己的报名信息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5" y="1417900"/>
            <a:ext cx="6570889" cy="52804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243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    在线交费 </a:t>
            </a:r>
            <a:r>
              <a:rPr lang="en-US" altLang="zh-CN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II</a:t>
            </a:r>
            <a:endParaRPr lang="zh-CN" altLang="zh-CN" dirty="0" smtClean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95085" y="1405731"/>
            <a:ext cx="10842173" cy="841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在线支付仅支持支付宝付款，如果没有支付宝的同学，可以找周围同学代付</a:t>
            </a:r>
            <a:r>
              <a:rPr lang="zh-CN" altLang="en-US" sz="2000" dirty="0" smtClean="0"/>
              <a:t>。付款成功后，系统自动跳转至报名成功页面。</a:t>
            </a:r>
            <a:endParaRPr lang="en-US" altLang="zh-CN" sz="2000" dirty="0" smtClean="0"/>
          </a:p>
          <a:p>
            <a:pPr marL="0" indent="0">
              <a:buNone/>
            </a:pPr>
            <a:endParaRPr lang="en-US" altLang="zh-CN" sz="2000" dirty="0" smtClean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8418" y="3320963"/>
            <a:ext cx="6728840" cy="305782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085" y="2246908"/>
            <a:ext cx="5109029" cy="30578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984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    下载准考证</a:t>
            </a:r>
            <a:endParaRPr lang="zh-CN" altLang="zh-CN" dirty="0" smtClean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75855" y="2052668"/>
            <a:ext cx="4020457" cy="3982069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1. 2017</a:t>
            </a:r>
            <a:r>
              <a:rPr lang="zh-CN" altLang="zh-CN" sz="2000" dirty="0" smtClean="0"/>
              <a:t>年</a:t>
            </a:r>
            <a:r>
              <a:rPr lang="en-US" altLang="zh-CN" sz="2000" dirty="0" smtClean="0"/>
              <a:t>3</a:t>
            </a:r>
            <a:r>
              <a:rPr lang="zh-CN" altLang="zh-CN" sz="2000" dirty="0" smtClean="0"/>
              <a:t>月</a:t>
            </a:r>
            <a:r>
              <a:rPr lang="en-US" altLang="zh-CN" sz="2000" dirty="0" smtClean="0"/>
              <a:t>29</a:t>
            </a:r>
            <a:r>
              <a:rPr lang="zh-CN" altLang="zh-CN" sz="2000" dirty="0" smtClean="0"/>
              <a:t>日至</a:t>
            </a:r>
            <a:r>
              <a:rPr lang="en-US" altLang="zh-CN" sz="2000" dirty="0" smtClean="0"/>
              <a:t>4</a:t>
            </a:r>
            <a:r>
              <a:rPr lang="zh-CN" altLang="zh-CN" sz="2000" dirty="0" smtClean="0"/>
              <a:t>月</a:t>
            </a:r>
            <a:r>
              <a:rPr lang="en-US" altLang="zh-CN" sz="2000" dirty="0" smtClean="0"/>
              <a:t>5</a:t>
            </a:r>
            <a:r>
              <a:rPr lang="zh-CN" altLang="zh-CN" sz="2000" dirty="0" smtClean="0"/>
              <a:t>日间，考生在个人主页自己参加的竞赛中，点击“报名管理”，进入报名信息页面，准考证在右图区域直接下载。 </a:t>
            </a:r>
            <a:endParaRPr lang="zh-CN" altLang="zh-CN" sz="2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609" y="1541463"/>
            <a:ext cx="6176328" cy="50044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0406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 smtClean="0">
                <a:solidFill>
                  <a:srgbClr val="FFFFFF"/>
                </a:solidFill>
                <a:latin typeface="Helvetica" panose="020B0604020202020204" pitchFamily="34" charset="0"/>
                <a:ea typeface="宋体" panose="02010600030101010101" pitchFamily="2" charset="-122"/>
                <a:sym typeface="Helvetica" panose="020B0604020202020204" pitchFamily="34" charset="0"/>
              </a:rPr>
              <a:t>    下载准考证</a:t>
            </a:r>
            <a:endParaRPr lang="zh-CN" altLang="zh-CN" dirty="0" smtClean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53143" y="1485868"/>
            <a:ext cx="8447314" cy="429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 smtClean="0"/>
              <a:t>参赛者下载电子版准考证之后，用</a:t>
            </a:r>
            <a:r>
              <a:rPr lang="en-US" altLang="zh-CN" sz="2000" dirty="0" smtClean="0"/>
              <a:t>A4</a:t>
            </a:r>
            <a:r>
              <a:rPr lang="zh-CN" altLang="en-US" sz="2000" dirty="0" smtClean="0"/>
              <a:t>纸自行打印。</a:t>
            </a:r>
            <a:endParaRPr lang="en-US" altLang="zh-CN" sz="20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0174" y="2029413"/>
            <a:ext cx="6388475" cy="46598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385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309</Words>
  <Application>Microsoft Office PowerPoint</Application>
  <PresentationFormat>自定义</PresentationFormat>
  <Paragraphs>26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幻灯片 1</vt:lpstr>
      <vt:lpstr>    注册账号</vt:lpstr>
      <vt:lpstr>    在线报名</vt:lpstr>
      <vt:lpstr>    在线交费 I</vt:lpstr>
      <vt:lpstr>    在线交费 II</vt:lpstr>
      <vt:lpstr>    下载准考证</vt:lpstr>
      <vt:lpstr>    下载准考证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saikr</dc:creator>
  <cp:lastModifiedBy>User</cp:lastModifiedBy>
  <cp:revision>38</cp:revision>
  <dcterms:created xsi:type="dcterms:W3CDTF">2016-11-22T07:58:43Z</dcterms:created>
  <dcterms:modified xsi:type="dcterms:W3CDTF">2017-12-06T08:49:33Z</dcterms:modified>
</cp:coreProperties>
</file>